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Приём деления, основанный на связи между компонентами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800" dirty="0"/>
          </a:p>
          <a:p>
            <a:r>
              <a:rPr lang="ru-RU" sz="1800" dirty="0" smtClean="0">
                <a:solidFill>
                  <a:srgbClr val="C00000"/>
                </a:solidFill>
              </a:rPr>
              <a:t>Математика 2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Устный счет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 какому правилу составлены ряды чисел?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2, 7, 27, 3, 5, 35, 4, 8, 48…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Б) 8,3, 38, 5, 6, 65, 1, 2 , 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Устный счет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 задач:</a:t>
            </a:r>
          </a:p>
          <a:p>
            <a:pPr>
              <a:buNone/>
            </a:pPr>
            <a:r>
              <a:rPr lang="ru-RU" dirty="0" smtClean="0"/>
              <a:t>В одной неделе 5 рабочих дней. Сколько рабочих дней в 4 неделях?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20 детей посадили за парты по 2 человека. Сколько парт они заняли.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Актуализация знаний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r>
              <a:rPr lang="ru-RU" dirty="0" smtClean="0"/>
              <a:t>Вспомните, как называются компоненты и результат умножения?</a:t>
            </a:r>
          </a:p>
          <a:p>
            <a:endParaRPr lang="ru-RU" dirty="0" smtClean="0"/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</a:rPr>
              <a:t>ПЕРВЫЙ МНОЖИТЕЛЬ     ВТОРОЙ МНОЖИТЕЛЬ            ПРОИЗВЕДЕНИЕ</a:t>
            </a:r>
          </a:p>
          <a:p>
            <a:pPr>
              <a:buNone/>
            </a:pPr>
            <a:r>
              <a:rPr lang="ru-RU" sz="1800" dirty="0" smtClean="0"/>
              <a:t>                </a:t>
            </a:r>
          </a:p>
          <a:p>
            <a:pPr>
              <a:buNone/>
            </a:pPr>
            <a:r>
              <a:rPr lang="ru-RU" sz="1800" dirty="0" smtClean="0"/>
              <a:t>                  </a:t>
            </a:r>
            <a:r>
              <a:rPr lang="ru-RU" sz="6000" dirty="0" smtClean="0"/>
              <a:t>3     *    4      =  12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Изучение нового материала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Узнаем, как связан каждый множитель с произведением.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⃝⃝⃝⃝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⃝⃝⃝⃝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/>
              <a:t>4 * 2 = </a:t>
            </a:r>
            <a:r>
              <a:rPr lang="ru-RU" dirty="0" smtClean="0"/>
              <a:t>8              8- произведение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8 : 4 = 2               4 - множитель</a:t>
            </a:r>
          </a:p>
          <a:p>
            <a:pPr>
              <a:buNone/>
            </a:pPr>
            <a:r>
              <a:rPr lang="ru-RU" dirty="0" smtClean="0"/>
              <a:t>8 : 2 = 4               2 - множитель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Выучи правило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000" u="sng" dirty="0" smtClean="0"/>
              <a:t>2* 3= 6</a:t>
            </a:r>
          </a:p>
          <a:p>
            <a:pPr>
              <a:buNone/>
            </a:pPr>
            <a:r>
              <a:rPr lang="ru-RU" sz="4000" dirty="0" smtClean="0"/>
              <a:t>6: 2 = 3</a:t>
            </a:r>
          </a:p>
          <a:p>
            <a:pPr>
              <a:buNone/>
            </a:pPr>
            <a:r>
              <a:rPr lang="ru-RU" sz="4000" dirty="0" smtClean="0"/>
              <a:t>6: 3 = 2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772816"/>
            <a:ext cx="72728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rgbClr val="FFC000"/>
                </a:solidFill>
              </a:rPr>
              <a:t>Если произведение двух множителей разделить на один из них, то получится другой множитель.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Составь выражение по образцу и вычисли их значения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6*2= 12            7*3 =21           10* 3 = 30</a:t>
            </a:r>
          </a:p>
          <a:p>
            <a:r>
              <a:rPr lang="ru-RU" dirty="0" smtClean="0"/>
              <a:t>12: 6 =2            …                       …</a:t>
            </a:r>
          </a:p>
          <a:p>
            <a:r>
              <a:rPr lang="ru-RU" dirty="0" smtClean="0"/>
              <a:t>12: 2 =6            …                      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Геометрический материал.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 отрезок длиной 3 см. Начерти отрезок, длина которого равна 4 таким отрезкам.</a:t>
            </a:r>
          </a:p>
          <a:p>
            <a:r>
              <a:rPr lang="ru-RU" dirty="0" smtClean="0"/>
              <a:t>Запишите, используя знак сложения, как вы получили отрезок.</a:t>
            </a:r>
          </a:p>
          <a:p>
            <a:pPr>
              <a:buNone/>
            </a:pPr>
            <a:r>
              <a:rPr lang="ru-RU" dirty="0" smtClean="0"/>
              <a:t>    3+3+3+3 = 12 см</a:t>
            </a:r>
          </a:p>
          <a:p>
            <a:pPr>
              <a:buNone/>
            </a:pPr>
            <a:r>
              <a:rPr lang="ru-RU" dirty="0" smtClean="0"/>
              <a:t>Запиши то же при помощи знака умножения</a:t>
            </a:r>
          </a:p>
          <a:p>
            <a:pPr>
              <a:buNone/>
            </a:pPr>
            <a:r>
              <a:rPr lang="ru-RU" dirty="0" smtClean="0"/>
              <a:t>    3*4 =12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Домашняя работа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72 № 6 – решить </a:t>
            </a:r>
            <a:r>
              <a:rPr lang="ru-RU" smtClean="0"/>
              <a:t>удобным способом.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274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Приём деления, основанный на связи между компонентами</vt:lpstr>
      <vt:lpstr>Устный счет</vt:lpstr>
      <vt:lpstr>Устный счет</vt:lpstr>
      <vt:lpstr>Актуализация знаний</vt:lpstr>
      <vt:lpstr>Изучение нового материала</vt:lpstr>
      <vt:lpstr>Выучи правило</vt:lpstr>
      <vt:lpstr>Составь выражение по образцу и вычисли их значения.</vt:lpstr>
      <vt:lpstr>Геометрический материал.</vt:lpstr>
      <vt:lpstr>Домашняя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Связь между компонентами и результатом умножения.</dc:title>
  <dc:creator>MaRTiN</dc:creator>
  <cp:lastModifiedBy>галка</cp:lastModifiedBy>
  <cp:revision>8</cp:revision>
  <dcterms:created xsi:type="dcterms:W3CDTF">2015-04-06T21:56:58Z</dcterms:created>
  <dcterms:modified xsi:type="dcterms:W3CDTF">2020-04-04T10:43:59Z</dcterms:modified>
</cp:coreProperties>
</file>