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8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1206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04.04.2020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C00000"/>
                </a:solidFill>
              </a:rPr>
              <a:t>Приём деления, основанный на связи между компонентами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ru-RU" sz="1800" dirty="0"/>
          </a:p>
          <a:p>
            <a:r>
              <a:rPr lang="ru-RU" sz="1800" dirty="0" smtClean="0">
                <a:solidFill>
                  <a:srgbClr val="C00000"/>
                </a:solidFill>
              </a:rPr>
              <a:t>Математика 2 класс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C00000"/>
                </a:solidFill>
              </a:rPr>
              <a:t>Устный счет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10" name="Содержимое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По какому правилу составлены ряды чисел?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А) 2, 7, 27, 3, 5, 35, 4, 8, 48…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Б) 8,3, 38, 5, 6, 65, 1, 2 , 21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C00000"/>
                </a:solidFill>
              </a:rPr>
              <a:t>Устный счет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Решение задач:</a:t>
            </a:r>
          </a:p>
          <a:p>
            <a:pPr>
              <a:buNone/>
            </a:pPr>
            <a:r>
              <a:rPr lang="ru-RU" dirty="0" smtClean="0"/>
              <a:t>В одной неделе 5 рабочих дней. Сколько рабочих дней в 4 неделях?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20 детей посадили за парты по 2 человека. Сколько парт они заняли.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C00000"/>
                </a:solidFill>
              </a:rPr>
              <a:t>Актуализация знаний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95536" y="1556792"/>
            <a:ext cx="8229600" cy="4525963"/>
          </a:xfrm>
        </p:spPr>
        <p:txBody>
          <a:bodyPr/>
          <a:lstStyle/>
          <a:p>
            <a:r>
              <a:rPr lang="ru-RU" dirty="0" smtClean="0"/>
              <a:t>Вспомните, как называются компоненты и результат умножения?</a:t>
            </a:r>
          </a:p>
          <a:p>
            <a:endParaRPr lang="ru-RU" dirty="0" smtClean="0"/>
          </a:p>
          <a:p>
            <a:pPr>
              <a:buNone/>
            </a:pPr>
            <a:r>
              <a:rPr lang="ru-RU" sz="1800" dirty="0" smtClean="0">
                <a:solidFill>
                  <a:srgbClr val="C00000"/>
                </a:solidFill>
              </a:rPr>
              <a:t>ПЕРВЫЙ МНОЖИТЕЛЬ     ВТОРОЙ МНОЖИТЕЛЬ            ПРОИЗВЕДЕНИЕ</a:t>
            </a:r>
          </a:p>
          <a:p>
            <a:pPr>
              <a:buNone/>
            </a:pPr>
            <a:r>
              <a:rPr lang="ru-RU" sz="1800" dirty="0" smtClean="0"/>
              <a:t>                </a:t>
            </a:r>
          </a:p>
          <a:p>
            <a:pPr>
              <a:buNone/>
            </a:pPr>
            <a:r>
              <a:rPr lang="ru-RU" sz="1800" dirty="0" smtClean="0"/>
              <a:t>                  </a:t>
            </a:r>
            <a:r>
              <a:rPr lang="ru-RU" sz="6000" dirty="0" smtClean="0"/>
              <a:t>3     *    4      =  12</a:t>
            </a:r>
            <a:endParaRPr lang="ru-RU" sz="1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C00000"/>
                </a:solidFill>
              </a:rPr>
              <a:t>Изучение нового материала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Узнаем, как связан каждый множитель с произведением.</a:t>
            </a:r>
          </a:p>
          <a:p>
            <a:pPr>
              <a:buNone/>
            </a:pPr>
            <a:r>
              <a:rPr lang="ru-RU" dirty="0" smtClean="0">
                <a:solidFill>
                  <a:srgbClr val="C00000"/>
                </a:solidFill>
              </a:rPr>
              <a:t>⃝⃝⃝⃝ </a:t>
            </a:r>
            <a:r>
              <a:rPr lang="ru-RU" dirty="0" smtClean="0"/>
              <a:t>    </a:t>
            </a:r>
            <a:r>
              <a:rPr lang="ru-RU" dirty="0" smtClean="0">
                <a:solidFill>
                  <a:schemeClr val="tx2">
                    <a:lumMod val="75000"/>
                  </a:schemeClr>
                </a:solidFill>
              </a:rPr>
              <a:t>⃝⃝⃝⃝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u="sng" dirty="0" smtClean="0"/>
              <a:t>4 * 2 = </a:t>
            </a:r>
            <a:r>
              <a:rPr lang="ru-RU" dirty="0" smtClean="0"/>
              <a:t>8              8- произведение</a:t>
            </a:r>
            <a:endParaRPr lang="ru-RU" u="sng" dirty="0" smtClean="0"/>
          </a:p>
          <a:p>
            <a:pPr>
              <a:buNone/>
            </a:pPr>
            <a:r>
              <a:rPr lang="ru-RU" dirty="0" smtClean="0"/>
              <a:t>8 : 4 = 2               4 - множитель</a:t>
            </a:r>
          </a:p>
          <a:p>
            <a:pPr>
              <a:buNone/>
            </a:pPr>
            <a:r>
              <a:rPr lang="ru-RU" dirty="0" smtClean="0"/>
              <a:t>8 : 2 = 4               2 - множитель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Выучи правило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pPr>
              <a:buNone/>
            </a:pPr>
            <a:r>
              <a:rPr lang="ru-RU" sz="4000" u="sng" dirty="0" smtClean="0"/>
              <a:t>2* 3= 6</a:t>
            </a:r>
          </a:p>
          <a:p>
            <a:pPr>
              <a:buNone/>
            </a:pPr>
            <a:r>
              <a:rPr lang="ru-RU" sz="4000" dirty="0" smtClean="0"/>
              <a:t>6: 2 = 3</a:t>
            </a:r>
          </a:p>
          <a:p>
            <a:pPr>
              <a:buNone/>
            </a:pPr>
            <a:r>
              <a:rPr lang="ru-RU" sz="4000" dirty="0" smtClean="0"/>
              <a:t>6: 3 = 2</a:t>
            </a:r>
            <a:endParaRPr lang="ru-RU" sz="4000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827584" y="1772816"/>
            <a:ext cx="7272808" cy="13681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2800" dirty="0" smtClean="0">
                <a:solidFill>
                  <a:srgbClr val="FFC000"/>
                </a:solidFill>
              </a:rPr>
              <a:t>Если произведение двух множителей разделить на один из них, то получится другой множитель.</a:t>
            </a:r>
            <a:endParaRPr lang="ru-RU" sz="2800" dirty="0">
              <a:solidFill>
                <a:srgbClr val="FFC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Составь выражение по образцу и вычисли их значения</a:t>
            </a:r>
            <a:r>
              <a:rPr lang="ru-RU" dirty="0" smtClean="0">
                <a:solidFill>
                  <a:srgbClr val="C00000"/>
                </a:solidFill>
              </a:rPr>
              <a:t>.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ru-RU" dirty="0" smtClean="0"/>
          </a:p>
          <a:p>
            <a:r>
              <a:rPr lang="ru-RU" dirty="0" smtClean="0"/>
              <a:t>6*2= 12            7*3 =21           10* 3 = 30</a:t>
            </a:r>
          </a:p>
          <a:p>
            <a:r>
              <a:rPr lang="ru-RU" dirty="0" smtClean="0"/>
              <a:t>12: 6 =2            …                       …</a:t>
            </a:r>
          </a:p>
          <a:p>
            <a:r>
              <a:rPr lang="ru-RU" dirty="0" smtClean="0"/>
              <a:t>12: 2 =6            …                       …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C00000"/>
                </a:solidFill>
              </a:rPr>
              <a:t>Геометрический материал.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Дан отрезок длиной 3 см. Начерти отрезок, длина которого равна 4 таким отрезкам.</a:t>
            </a:r>
          </a:p>
          <a:p>
            <a:r>
              <a:rPr lang="ru-RU" dirty="0" smtClean="0"/>
              <a:t>Запишите, используя знак сложения, как вы получили отрезок.</a:t>
            </a:r>
          </a:p>
          <a:p>
            <a:pPr>
              <a:buNone/>
            </a:pPr>
            <a:r>
              <a:rPr lang="ru-RU" dirty="0" smtClean="0"/>
              <a:t>    3+3+3+3 = 12 см</a:t>
            </a:r>
          </a:p>
          <a:p>
            <a:pPr>
              <a:buNone/>
            </a:pPr>
            <a:r>
              <a:rPr lang="ru-RU" dirty="0" smtClean="0"/>
              <a:t>Запиши то же при помощи знака умножения</a:t>
            </a:r>
          </a:p>
          <a:p>
            <a:pPr>
              <a:buNone/>
            </a:pPr>
            <a:r>
              <a:rPr lang="ru-RU" dirty="0" smtClean="0"/>
              <a:t>    3*4 =12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C00000"/>
                </a:solidFill>
              </a:rPr>
              <a:t>Домашняя работа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Стр. 72 № 6 – решить </a:t>
            </a:r>
            <a:r>
              <a:rPr lang="ru-RU" smtClean="0"/>
              <a:t>удобным способом.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274</Words>
  <Application>Microsoft Office PowerPoint</Application>
  <PresentationFormat>Экран (4:3)</PresentationFormat>
  <Paragraphs>48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Приём деления, основанный на связи между компонентами</vt:lpstr>
      <vt:lpstr>Устный счет</vt:lpstr>
      <vt:lpstr>Устный счет</vt:lpstr>
      <vt:lpstr>Актуализация знаний</vt:lpstr>
      <vt:lpstr>Изучение нового материала</vt:lpstr>
      <vt:lpstr>Выучи правило</vt:lpstr>
      <vt:lpstr>Составь выражение по образцу и вычисли их значения.</vt:lpstr>
      <vt:lpstr>Геометрический материал.</vt:lpstr>
      <vt:lpstr>Домашняя работа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Связь между компонентами и результатом умножения.</dc:title>
  <dc:creator>MaRTiN</dc:creator>
  <cp:lastModifiedBy>галка</cp:lastModifiedBy>
  <cp:revision>8</cp:revision>
  <dcterms:created xsi:type="dcterms:W3CDTF">2015-04-06T21:56:58Z</dcterms:created>
  <dcterms:modified xsi:type="dcterms:W3CDTF">2020-04-04T10:43:59Z</dcterms:modified>
</cp:coreProperties>
</file>

<file path=docProps/thumbnail.jpeg>
</file>