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  <p:sldMasterId id="2147483687" r:id="rId3"/>
  </p:sldMasterIdLst>
  <p:notesMasterIdLst>
    <p:notesMasterId r:id="rId23"/>
  </p:notesMasterIdLst>
  <p:sldIdLst>
    <p:sldId id="308" r:id="rId4"/>
    <p:sldId id="300" r:id="rId5"/>
    <p:sldId id="299" r:id="rId6"/>
    <p:sldId id="310" r:id="rId7"/>
    <p:sldId id="256" r:id="rId8"/>
    <p:sldId id="275" r:id="rId9"/>
    <p:sldId id="260" r:id="rId10"/>
    <p:sldId id="261" r:id="rId11"/>
    <p:sldId id="262" r:id="rId12"/>
    <p:sldId id="263" r:id="rId13"/>
    <p:sldId id="264" r:id="rId14"/>
    <p:sldId id="279" r:id="rId15"/>
    <p:sldId id="266" r:id="rId16"/>
    <p:sldId id="281" r:id="rId17"/>
    <p:sldId id="303" r:id="rId18"/>
    <p:sldId id="309" r:id="rId19"/>
    <p:sldId id="313" r:id="rId20"/>
    <p:sldId id="311" r:id="rId21"/>
    <p:sldId id="31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00"/>
    <a:srgbClr val="003300"/>
    <a:srgbClr val="FFF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2" autoAdjust="0"/>
  </p:normalViewPr>
  <p:slideViewPr>
    <p:cSldViewPr>
      <p:cViewPr>
        <p:scale>
          <a:sx n="77" d="100"/>
          <a:sy n="77" d="100"/>
        </p:scale>
        <p:origin x="-11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157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03EDC9-5EEE-4950-9B7F-9BE9CCE424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9542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843D3-86F5-4B8A-8ECC-84B46DC2AA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70B9D-B28C-45BB-B34A-2EED0EEC64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11378-23E2-48E2-87FC-18465478A1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2D14B9-B65D-4B79-890E-8727EB0E2B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4608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8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09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0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0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10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10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0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10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106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107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108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896C90F-0C04-4ED0-BADB-67B50721BE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37681C-66E7-4545-8968-4074C4D79A7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66838E-C9C3-4083-8B64-1A0B266133E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82C19F-CB76-4817-BAB0-84E6A88DFCE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B37A2B-480C-439F-8FCD-341F5EBC956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E7F0F8-E7AE-4382-85E2-13EE1A54DB9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CFED9C-4EEC-4BBC-BD2C-29FA9B16A7A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72DB3-601F-44E5-8C5E-C5FB56DA85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BD344B-8B24-4204-82AD-3FD7061C3FC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1E6B4B-FD8A-4A4B-A4AA-06A450AB3C0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A12B7F-9B0E-40E1-A768-86C8ADA762B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E9D4BD9-9854-406C-9E8F-70445F85A75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3712E6D-4463-486D-8D2D-6A2CFCF29FD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2279A4D-BD7C-48BE-B56C-ACBEAEE4FCD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456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53C7FEF-F510-4D73-953B-504235EB84F6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9456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9456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57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57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457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9457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7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9457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9457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58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58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458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9458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58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9458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58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9129B-7730-4FAD-81F3-D807CF76BE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D5ED8-7553-4DE3-8DA0-E2C1C8E9E5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4049E-8818-43EA-B4EB-FE45BAD1BC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079CB-2AFE-475A-BC38-A442C74735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81B00-AC58-4675-8AF7-22F9FEBBCD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E4F7F-A97D-48B5-BF4A-A3B643F716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BAA6D-2931-4A64-9355-570EC7F044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4A826-E2E9-4824-989F-632C9CF39C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39133-E30D-45A3-8D59-D75428FCC5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92B9C-8303-4624-BFC2-FFAB0E0B7D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5BFFD-10B6-4CD7-B3EA-259C6C23CD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1685C-0838-4A5F-B552-E7AC85F622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08870-DE11-4EC7-9E98-3AD2BED334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0F5E7-DA07-41FF-8CEB-07D2B29078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862B09-35DA-4568-A7EB-BBA60DB1EE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CBC27-693F-475C-A993-F389D443029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6DAAC-26CC-4689-BFE2-5520A46106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FEA5B6-64D6-4A5E-AC84-9AB64927253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2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4505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6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07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508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08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8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508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665F2602-07FD-4175-AFE4-4732A29AE85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508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20" r:id="rId12"/>
    <p:sldLayoutId id="214748372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35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3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87B2FF75-CDA3-4FD4-9732-9D1CEE3F9AF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9354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354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9354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9354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4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4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5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5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5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5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5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5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355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9355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9355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5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6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9356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56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356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9356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6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6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6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6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7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7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7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9357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9357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357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357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9357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9357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357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9358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8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8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8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8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8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8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358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9358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\\Gamma\mmc\&#1043;&#1088;&#1072;&#1085;&#1090;&#1086;&#1087;&#1086;&#1083;&#1091;&#1095;&#1072;&#1090;&#1077;&#1083;&#1080;_&#1074;&#1079;&#1072;&#1080;&#1084;&#1086;&#1076;&#1077;&#1081;&#1089;&#1090;&#1074;&#1080;&#1077;\&#1051;&#1091;&#1095;&#1096;&#1080;&#1077;%20&#1062;&#1054;&#1056;&#1099;%20&#1076;&#1083;&#1103;%20&#1045;&#1076;&#1080;&#1085;&#1086;&#1081;%20&#1082;&#1086;&#1083;&#1083;&#1077;&#1082;&#1094;&#1080;&#1080;\&#1055;&#1077;&#1090;&#1103;_&#1080;_&#1074;&#1086;&#1083;&#1082;\&#1042;&#1072;&#1083;&#1090;&#1086;&#1088;&#1085;&#1099;.mp3" TargetMode="Externa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5.xml"/><Relationship Id="rId1" Type="http://schemas.openxmlformats.org/officeDocument/2006/relationships/audio" Target="file:///\\Gamma\mmc\&#1043;&#1088;&#1072;&#1085;&#1090;&#1086;&#1087;&#1086;&#1083;&#1091;&#1095;&#1072;&#1090;&#1077;&#1083;&#1080;_&#1074;&#1079;&#1072;&#1080;&#1084;&#1086;&#1076;&#1077;&#1081;&#1089;&#1090;&#1074;&#1080;&#1077;\&#1051;&#1091;&#1095;&#1096;&#1080;&#1077;%20&#1062;&#1054;&#1056;&#1099;%20&#1076;&#1083;&#1103;%20&#1045;&#1076;&#1080;&#1085;&#1086;&#1081;%20&#1082;&#1086;&#1083;&#1083;&#1077;&#1082;&#1094;&#1080;&#1080;\&#1055;&#1077;&#1090;&#1103;_&#1080;_&#1074;&#1086;&#1083;&#1082;\&#1051;&#1080;&#1090;&#1072;&#1074;&#1088;&#1099;,%20&#1073;&#1072;&#1088;&#1072;&#1073;&#1072;&#1085;.mp3" TargetMode="Externa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themeOverride" Target="../theme/themeOverr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audioskazki-online.ru/podborki/raznoe/petya-i-volk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9.xml"/><Relationship Id="rId1" Type="http://schemas.openxmlformats.org/officeDocument/2006/relationships/audio" Target="file:///\\Gamma\mmc\&#1043;&#1088;&#1072;&#1085;&#1090;&#1086;&#1087;&#1086;&#1083;&#1091;&#1095;&#1072;&#1090;&#1077;&#1083;&#1080;_&#1074;&#1079;&#1072;&#1080;&#1084;&#1086;&#1076;&#1077;&#1081;&#1089;&#1090;&#1074;&#1080;&#1077;\&#1051;&#1091;&#1095;&#1096;&#1080;&#1077;%20&#1062;&#1054;&#1056;&#1099;%20&#1076;&#1083;&#1103;%20&#1045;&#1076;&#1080;&#1085;&#1086;&#1081;%20&#1082;&#1086;&#1083;&#1083;&#1077;&#1082;&#1094;&#1080;&#1080;\&#1055;&#1077;&#1090;&#1103;_&#1080;_&#1074;&#1086;&#1083;&#1082;\&#1057;&#1090;&#1088;&#1091;&#1085;&#1085;&#1099;&#1077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\\Gamma\mmc\&#1043;&#1088;&#1072;&#1085;&#1090;&#1086;&#1087;&#1086;&#1083;&#1091;&#1095;&#1072;&#1090;&#1077;&#1083;&#1080;_&#1074;&#1079;&#1072;&#1080;&#1084;&#1086;&#1076;&#1077;&#1081;&#1089;&#1090;&#1074;&#1080;&#1077;\&#1051;&#1091;&#1095;&#1096;&#1080;&#1077;%20&#1062;&#1054;&#1056;&#1099;%20&#1076;&#1083;&#1103;%20&#1045;&#1076;&#1080;&#1085;&#1086;&#1081;%20&#1082;&#1086;&#1083;&#1083;&#1077;&#1082;&#1094;&#1080;&#1080;\&#1055;&#1077;&#1090;&#1103;_&#1080;_&#1074;&#1086;&#1083;&#1082;\&#1060;&#1083;&#1077;&#1081;&#1090;&#1072;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5.xml"/><Relationship Id="rId1" Type="http://schemas.openxmlformats.org/officeDocument/2006/relationships/audio" Target="file:///\\Gamma\mmc\&#1043;&#1088;&#1072;&#1085;&#1090;&#1086;&#1087;&#1086;&#1083;&#1091;&#1095;&#1072;&#1090;&#1077;&#1083;&#1080;_&#1074;&#1079;&#1072;&#1080;&#1084;&#1086;&#1076;&#1077;&#1081;&#1089;&#1090;&#1074;&#1080;&#1077;\&#1051;&#1091;&#1095;&#1096;&#1080;&#1077;%20&#1062;&#1054;&#1056;&#1099;%20&#1076;&#1083;&#1103;%20&#1045;&#1076;&#1080;&#1085;&#1086;&#1081;%20&#1082;&#1086;&#1083;&#1083;&#1077;&#1082;&#1094;&#1080;&#1080;\&#1055;&#1077;&#1090;&#1103;_&#1080;_&#1074;&#1086;&#1083;&#1082;\&#1043;&#1086;&#1073;&#1086;&#1081;.mp3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\\Gamma\mmc\&#1043;&#1088;&#1072;&#1085;&#1090;&#1086;&#1087;&#1086;&#1083;&#1091;&#1095;&#1072;&#1090;&#1077;&#1083;&#1080;_&#1074;&#1079;&#1072;&#1080;&#1084;&#1086;&#1076;&#1077;&#1081;&#1089;&#1090;&#1074;&#1080;&#1077;\&#1051;&#1091;&#1095;&#1096;&#1080;&#1077;%20&#1062;&#1054;&#1056;&#1099;%20&#1076;&#1083;&#1103;%20&#1045;&#1076;&#1080;&#1085;&#1086;&#1081;%20&#1082;&#1086;&#1083;&#1083;&#1077;&#1082;&#1094;&#1080;&#1080;\&#1055;&#1077;&#1090;&#1103;_&#1080;_&#1074;&#1086;&#1083;&#1082;\&#1050;&#1083;&#1072;&#1088;&#1085;&#1077;&#1090;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5.xml"/><Relationship Id="rId1" Type="http://schemas.openxmlformats.org/officeDocument/2006/relationships/audio" Target="file:///\\Gamma\mmc\&#1043;&#1088;&#1072;&#1085;&#1090;&#1086;&#1087;&#1086;&#1083;&#1091;&#1095;&#1072;&#1090;&#1077;&#1083;&#1080;_&#1074;&#1079;&#1072;&#1080;&#1084;&#1086;&#1076;&#1077;&#1081;&#1089;&#1090;&#1074;&#1080;&#1077;\&#1051;&#1091;&#1095;&#1096;&#1080;&#1077;%20&#1062;&#1054;&#1056;&#1099;%20&#1076;&#1083;&#1103;%20&#1045;&#1076;&#1080;&#1085;&#1086;&#1081;%20&#1082;&#1086;&#1083;&#1083;&#1077;&#1082;&#1094;&#1080;&#1080;\&#1055;&#1077;&#1090;&#1103;_&#1080;_&#1074;&#1086;&#1083;&#1082;\&#1060;&#1072;&#1075;&#1086;&#1090;.mp3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205038"/>
            <a:ext cx="8229600" cy="1871662"/>
          </a:xfrm>
        </p:spPr>
        <p:txBody>
          <a:bodyPr/>
          <a:lstStyle/>
          <a:p>
            <a:r>
              <a:rPr lang="ru-RU" sz="8800" b="1"/>
              <a:t>Петя и волк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47211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      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 </a:t>
            </a:r>
            <a:r>
              <a:rPr lang="ru-RU" sz="3600"/>
              <a:t>С.С.Прокофьев          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/>
              <a:t>   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36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36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36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36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/>
              <a:t>Симфоническая сказка</a:t>
            </a:r>
            <a:r>
              <a:rPr lang="ru-RU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33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000"/>
                            </p:stCondLst>
                            <p:childTnLst>
                              <p:par>
                                <p:cTn id="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4" grpId="0"/>
      <p:bldP spid="233475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/>
          <a:lstStyle/>
          <a:p>
            <a:r>
              <a:rPr lang="ru-RU" sz="3800"/>
              <a:t>Медные духовые инструменты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227763" y="1557338"/>
            <a:ext cx="2736850" cy="4967287"/>
          </a:xfrm>
        </p:spPr>
        <p:txBody>
          <a:bodyPr/>
          <a:lstStyle/>
          <a:p>
            <a:endParaRPr lang="ru-RU" sz="2800"/>
          </a:p>
          <a:p>
            <a:endParaRPr lang="ru-RU" sz="2800"/>
          </a:p>
          <a:p>
            <a:pPr algn="ctr"/>
            <a:r>
              <a:rPr lang="ru-RU" sz="2800"/>
              <a:t>Страшного волка изображают</a:t>
            </a:r>
          </a:p>
          <a:p>
            <a:pPr algn="ctr"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 sz="4000"/>
              <a:t>валторны</a:t>
            </a:r>
            <a:r>
              <a:rPr lang="ru-RU" sz="4000" b="1"/>
              <a:t>                                  </a:t>
            </a:r>
          </a:p>
        </p:txBody>
      </p:sp>
      <p:pic>
        <p:nvPicPr>
          <p:cNvPr id="9226" name="Picture 10" descr="DSC022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1196975"/>
            <a:ext cx="5759450" cy="5329238"/>
          </a:xfrm>
          <a:noFill/>
          <a:ln/>
        </p:spPr>
      </p:pic>
      <p:pic>
        <p:nvPicPr>
          <p:cNvPr id="9227" name="Валторн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8316913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5914" fill="hold"/>
                                        <p:tgtEl>
                                          <p:spTgt spid="92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7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7"/>
                </p:tgtEl>
              </p:cMediaNode>
            </p:audio>
          </p:childTnLst>
        </p:cTn>
      </p:par>
    </p:tnLst>
    <p:bldLst>
      <p:bldP spid="9220" grpId="0"/>
      <p:bldP spid="922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792162"/>
          </a:xfrm>
        </p:spPr>
        <p:txBody>
          <a:bodyPr/>
          <a:lstStyle/>
          <a:p>
            <a:r>
              <a:rPr lang="ru-RU" sz="3800"/>
              <a:t>Ударные инструменты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96975"/>
            <a:ext cx="2447925" cy="5400675"/>
          </a:xfrm>
        </p:spPr>
        <p:txBody>
          <a:bodyPr/>
          <a:lstStyle/>
          <a:p>
            <a:endParaRPr lang="ru-RU" sz="2800"/>
          </a:p>
          <a:p>
            <a:endParaRPr lang="ru-RU" sz="2800"/>
          </a:p>
          <a:p>
            <a:pPr algn="ctr"/>
            <a:r>
              <a:rPr lang="ru-RU" sz="2800"/>
              <a:t>Выстрелы охотников </a:t>
            </a:r>
          </a:p>
          <a:p>
            <a:pPr algn="ctr"/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 b="1"/>
              <a:t>литавры </a:t>
            </a:r>
          </a:p>
          <a:p>
            <a:pPr algn="ctr">
              <a:buFont typeface="Wingdings" pitchFamily="2" charset="2"/>
              <a:buNone/>
            </a:pPr>
            <a:r>
              <a:rPr lang="ru-RU" b="1"/>
              <a:t>и большой барабан</a:t>
            </a:r>
          </a:p>
        </p:txBody>
      </p:sp>
      <p:pic>
        <p:nvPicPr>
          <p:cNvPr id="10247" name="Picture 7" descr="DSC0220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771775" y="1125538"/>
            <a:ext cx="6126163" cy="5399087"/>
          </a:xfrm>
          <a:noFill/>
          <a:ln/>
        </p:spPr>
      </p:pic>
      <p:pic>
        <p:nvPicPr>
          <p:cNvPr id="10248" name="Литавры, барабан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042988" y="61658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6976" fill="hold"/>
                                        <p:tgtEl>
                                          <p:spTgt spid="102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8"/>
                </p:tgtEl>
              </p:cMediaNode>
            </p:audio>
          </p:childTnLst>
        </p:cTn>
      </p:par>
    </p:tnLst>
    <p:bldLst>
      <p:bldP spid="10244" grpId="0"/>
      <p:bldP spid="1024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87413"/>
          </a:xfrm>
        </p:spPr>
        <p:txBody>
          <a:bodyPr/>
          <a:lstStyle/>
          <a:p>
            <a:r>
              <a:rPr lang="ru-RU" sz="4000"/>
              <a:t>Проверь себя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4038600" cy="547211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/>
              <a:t>  </a:t>
            </a:r>
          </a:p>
          <a:p>
            <a:pPr marL="0" indent="0">
              <a:buFontTx/>
              <a:buNone/>
            </a:pPr>
            <a:r>
              <a:rPr lang="ru-RU"/>
              <a:t>  пионер Петя</a:t>
            </a:r>
          </a:p>
          <a:p>
            <a:pPr marL="0" indent="0">
              <a:buFontTx/>
              <a:buNone/>
            </a:pPr>
            <a:r>
              <a:rPr lang="ru-RU"/>
              <a:t>  кошка</a:t>
            </a:r>
          </a:p>
          <a:p>
            <a:pPr marL="0" indent="0">
              <a:buFontTx/>
              <a:buNone/>
            </a:pPr>
            <a:r>
              <a:rPr lang="ru-RU"/>
              <a:t>  дедушка</a:t>
            </a:r>
          </a:p>
          <a:p>
            <a:pPr marL="0" indent="0">
              <a:buFontTx/>
              <a:buNone/>
            </a:pPr>
            <a:r>
              <a:rPr lang="ru-RU"/>
              <a:t>  охотники </a:t>
            </a:r>
          </a:p>
          <a:p>
            <a:pPr marL="0" indent="0">
              <a:buFontTx/>
              <a:buNone/>
            </a:pPr>
            <a:r>
              <a:rPr lang="ru-RU"/>
              <a:t>  утка</a:t>
            </a:r>
          </a:p>
          <a:p>
            <a:pPr marL="0" indent="0">
              <a:buFontTx/>
              <a:buNone/>
            </a:pPr>
            <a:r>
              <a:rPr lang="ru-RU"/>
              <a:t>  птичка</a:t>
            </a:r>
          </a:p>
          <a:p>
            <a:pPr marL="0" indent="0">
              <a:buFontTx/>
              <a:buNone/>
            </a:pPr>
            <a:r>
              <a:rPr lang="ru-RU"/>
              <a:t>  волк</a:t>
            </a:r>
          </a:p>
          <a:p>
            <a:pPr marL="0" indent="0">
              <a:buFontTx/>
              <a:buNone/>
            </a:pPr>
            <a:r>
              <a:rPr lang="ru-RU"/>
              <a:t>  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1125538"/>
            <a:ext cx="3816350" cy="5399087"/>
          </a:xfrm>
        </p:spPr>
        <p:txBody>
          <a:bodyPr/>
          <a:lstStyle/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r>
              <a:rPr lang="ru-RU"/>
              <a:t>кларнет</a:t>
            </a:r>
          </a:p>
          <a:p>
            <a:pPr>
              <a:buFontTx/>
              <a:buNone/>
            </a:pPr>
            <a:r>
              <a:rPr lang="ru-RU"/>
              <a:t>гобой</a:t>
            </a:r>
          </a:p>
          <a:p>
            <a:pPr>
              <a:buFontTx/>
              <a:buNone/>
            </a:pPr>
            <a:r>
              <a:rPr lang="ru-RU"/>
              <a:t>струнные смычковые</a:t>
            </a:r>
          </a:p>
          <a:p>
            <a:pPr>
              <a:buFontTx/>
              <a:buNone/>
            </a:pPr>
            <a:r>
              <a:rPr lang="ru-RU"/>
              <a:t>флейта</a:t>
            </a:r>
          </a:p>
          <a:p>
            <a:pPr>
              <a:buFontTx/>
              <a:buNone/>
            </a:pPr>
            <a:r>
              <a:rPr lang="ru-RU"/>
              <a:t>валторны</a:t>
            </a:r>
          </a:p>
          <a:p>
            <a:pPr>
              <a:buFontTx/>
              <a:buNone/>
            </a:pPr>
            <a:r>
              <a:rPr lang="ru-RU"/>
              <a:t>фагот</a:t>
            </a:r>
          </a:p>
          <a:p>
            <a:pPr>
              <a:buFontTx/>
              <a:buNone/>
            </a:pPr>
            <a:r>
              <a:rPr lang="ru-RU"/>
              <a:t>литавры и барабан</a:t>
            </a:r>
          </a:p>
          <a:p>
            <a:pPr>
              <a:buFontTx/>
              <a:buNone/>
            </a:pPr>
            <a:endParaRPr lang="ru-RU"/>
          </a:p>
          <a:p>
            <a:pPr>
              <a:buFontTx/>
              <a:buNone/>
            </a:pPr>
            <a:endParaRPr lang="ru-RU"/>
          </a:p>
        </p:txBody>
      </p:sp>
      <p:sp>
        <p:nvSpPr>
          <p:cNvPr id="92165" name="Line 5"/>
          <p:cNvSpPr>
            <a:spLocks noChangeShapeType="1"/>
          </p:cNvSpPr>
          <p:nvPr/>
        </p:nvSpPr>
        <p:spPr bwMode="auto">
          <a:xfrm flipV="1">
            <a:off x="2268538" y="1916113"/>
            <a:ext cx="25908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68" name="Line 8"/>
          <p:cNvSpPr>
            <a:spLocks noChangeShapeType="1"/>
          </p:cNvSpPr>
          <p:nvPr/>
        </p:nvSpPr>
        <p:spPr bwMode="auto">
          <a:xfrm>
            <a:off x="2987675" y="2060575"/>
            <a:ext cx="2016125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69" name="Line 9"/>
          <p:cNvSpPr>
            <a:spLocks noChangeShapeType="1"/>
          </p:cNvSpPr>
          <p:nvPr/>
        </p:nvSpPr>
        <p:spPr bwMode="auto">
          <a:xfrm>
            <a:off x="2411413" y="3573463"/>
            <a:ext cx="252095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70" name="Line 10"/>
          <p:cNvSpPr>
            <a:spLocks noChangeShapeType="1"/>
          </p:cNvSpPr>
          <p:nvPr/>
        </p:nvSpPr>
        <p:spPr bwMode="auto">
          <a:xfrm>
            <a:off x="2411413" y="3068638"/>
            <a:ext cx="252095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71" name="Line 11"/>
          <p:cNvSpPr>
            <a:spLocks noChangeShapeType="1"/>
          </p:cNvSpPr>
          <p:nvPr/>
        </p:nvSpPr>
        <p:spPr bwMode="auto">
          <a:xfrm flipV="1">
            <a:off x="1979613" y="2420938"/>
            <a:ext cx="3024187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72" name="Line 12"/>
          <p:cNvSpPr>
            <a:spLocks noChangeShapeType="1"/>
          </p:cNvSpPr>
          <p:nvPr/>
        </p:nvSpPr>
        <p:spPr bwMode="auto">
          <a:xfrm flipV="1">
            <a:off x="2195513" y="3573463"/>
            <a:ext cx="2808287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173" name="Line 13"/>
          <p:cNvSpPr>
            <a:spLocks noChangeShapeType="1"/>
          </p:cNvSpPr>
          <p:nvPr/>
        </p:nvSpPr>
        <p:spPr bwMode="auto">
          <a:xfrm flipV="1">
            <a:off x="1979613" y="4005263"/>
            <a:ext cx="3024187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92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1000"/>
                                        <p:tgtEl>
                                          <p:spTgt spid="92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1000"/>
                                        <p:tgtEl>
                                          <p:spTgt spid="92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5" grpId="0" animBg="1"/>
      <p:bldP spid="92168" grpId="0" animBg="1"/>
      <p:bldP spid="92169" grpId="0" animBg="1"/>
      <p:bldP spid="92170" grpId="0" animBg="1"/>
      <p:bldP spid="92171" grpId="0" animBg="1"/>
      <p:bldP spid="92172" grpId="0" animBg="1"/>
      <p:bldP spid="921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57288" y="152400"/>
            <a:ext cx="6870700" cy="1089025"/>
          </a:xfrm>
        </p:spPr>
        <p:txBody>
          <a:bodyPr/>
          <a:lstStyle/>
          <a:p>
            <a:r>
              <a:rPr lang="ru-RU"/>
              <a:t>Викторина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555750"/>
            <a:ext cx="7200900" cy="43211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1. Какой композитор написал симфоническую   сказку «Петя и волк»?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2. Назовите героев этой сказки.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3. Какие инструменты симфонического оркестра изображают пионера Петю?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4. Тему какого героя сказки изображает кларнет?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5. Литавры и большой барабан изображают.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6. Какой инструмент высвистывает птичку?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7. Какой инструмент передаёт ворчливые интонации дедушки?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23850" y="115888"/>
            <a:ext cx="8081963" cy="1800225"/>
          </a:xfrm>
        </p:spPr>
        <p:txBody>
          <a:bodyPr/>
          <a:lstStyle/>
          <a:p>
            <a:r>
              <a:rPr lang="ru-RU" sz="4800" b="1"/>
              <a:t>Симфонический оркестр</a:t>
            </a:r>
            <a:r>
              <a:rPr lang="ru-RU" b="1"/>
              <a:t/>
            </a:r>
            <a:br>
              <a:rPr lang="ru-RU" b="1"/>
            </a:br>
            <a:r>
              <a:rPr lang="ru-RU" sz="3200"/>
              <a:t>струнные смычковые инструменты</a:t>
            </a:r>
          </a:p>
        </p:txBody>
      </p:sp>
      <p:pic>
        <p:nvPicPr>
          <p:cNvPr id="94217" name="Picture 9" descr="скрипк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2205038"/>
            <a:ext cx="1296987" cy="3529012"/>
          </a:xfrm>
          <a:noFill/>
          <a:ln/>
        </p:spPr>
      </p:pic>
      <p:pic>
        <p:nvPicPr>
          <p:cNvPr id="94218" name="Picture 10" descr="альт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411413" y="2205038"/>
            <a:ext cx="1584325" cy="3529012"/>
          </a:xfrm>
          <a:noFill/>
          <a:ln/>
        </p:spPr>
      </p:pic>
      <p:pic>
        <p:nvPicPr>
          <p:cNvPr id="94219" name="Picture 11" descr="виолончель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427538" y="2133600"/>
            <a:ext cx="1943100" cy="3529013"/>
          </a:xfrm>
          <a:noFill/>
          <a:ln/>
        </p:spPr>
      </p:pic>
      <p:pic>
        <p:nvPicPr>
          <p:cNvPr id="94220" name="Picture 12" descr="контрабас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6804025" y="1916113"/>
            <a:ext cx="1800225" cy="3960812"/>
          </a:xfrm>
          <a:noFill/>
          <a:ln/>
        </p:spPr>
      </p:pic>
      <p:sp>
        <p:nvSpPr>
          <p:cNvPr id="94221" name="Rectangle 13"/>
          <p:cNvSpPr>
            <a:spLocks noChangeArrowheads="1"/>
          </p:cNvSpPr>
          <p:nvPr/>
        </p:nvSpPr>
        <p:spPr bwMode="auto">
          <a:xfrm>
            <a:off x="395288" y="5949950"/>
            <a:ext cx="8496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tx2"/>
                </a:solidFill>
                <a:latin typeface="WP MultinationalB Roman" pitchFamily="2" charset="2"/>
                <a:cs typeface="Traditional Arabic" pitchFamily="18" charset="-78"/>
              </a:rPr>
              <a:t> </a:t>
            </a:r>
            <a:r>
              <a:rPr lang="ru-RU" sz="2400" b="1">
                <a:solidFill>
                  <a:schemeClr val="tx2"/>
                </a:solidFill>
                <a:latin typeface="WP MultinationalB Roman" pitchFamily="2" charset="2"/>
                <a:cs typeface="Traditional Arabic" pitchFamily="18" charset="-78"/>
              </a:rPr>
              <a:t>скрипка  альт   виолончель   контрабас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  <p:bldP spid="942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4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5805488"/>
            <a:ext cx="8229600" cy="792162"/>
          </a:xfrm>
        </p:spPr>
        <p:txBody>
          <a:bodyPr/>
          <a:lstStyle/>
          <a:p>
            <a:pPr algn="l"/>
            <a:r>
              <a:rPr lang="ru-RU" sz="2800" b="1"/>
              <a:t>  флейта        гобой          кларнет          фагот</a:t>
            </a:r>
          </a:p>
        </p:txBody>
      </p:sp>
      <p:pic>
        <p:nvPicPr>
          <p:cNvPr id="209929" name="Picture 9" descr="флейт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557338"/>
            <a:ext cx="1584325" cy="4032250"/>
          </a:xfrm>
          <a:noFill/>
          <a:ln/>
        </p:spPr>
      </p:pic>
      <p:pic>
        <p:nvPicPr>
          <p:cNvPr id="209930" name="Picture 10" descr="гобой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627313" y="1557338"/>
            <a:ext cx="1657350" cy="4032250"/>
          </a:xfrm>
          <a:noFill/>
          <a:ln/>
        </p:spPr>
      </p:pic>
      <p:pic>
        <p:nvPicPr>
          <p:cNvPr id="209931" name="Picture 11" descr="кларнет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716463" y="1557338"/>
            <a:ext cx="1727200" cy="3960812"/>
          </a:xfrm>
          <a:noFill/>
          <a:ln/>
        </p:spPr>
      </p:pic>
      <p:pic>
        <p:nvPicPr>
          <p:cNvPr id="209932" name="Picture 12" descr="фагот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6948488" y="1557338"/>
            <a:ext cx="1728787" cy="3960812"/>
          </a:xfrm>
          <a:noFill/>
          <a:ln/>
        </p:spPr>
      </p:pic>
      <p:sp>
        <p:nvSpPr>
          <p:cNvPr id="209933" name="Rectangle 13"/>
          <p:cNvSpPr>
            <a:spLocks noChangeArrowheads="1"/>
          </p:cNvSpPr>
          <p:nvPr/>
        </p:nvSpPr>
        <p:spPr bwMode="auto">
          <a:xfrm>
            <a:off x="323850" y="404813"/>
            <a:ext cx="8569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tx2"/>
                </a:solidFill>
              </a:rPr>
              <a:t>Деревянные духовые инструменты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09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9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9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9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9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209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4" grpId="0"/>
      <p:bldP spid="2099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07950" y="3068638"/>
            <a:ext cx="9036050" cy="2232025"/>
          </a:xfrm>
        </p:spPr>
        <p:txBody>
          <a:bodyPr/>
          <a:lstStyle/>
          <a:p>
            <a:pPr algn="l"/>
            <a:r>
              <a:rPr lang="ru-RU" sz="2800"/>
              <a:t/>
            </a:r>
            <a:br>
              <a:rPr lang="ru-RU" sz="2800"/>
            </a:br>
            <a:r>
              <a:rPr lang="ru-RU" sz="2800"/>
              <a:t>                                                             </a:t>
            </a:r>
            <a:br>
              <a:rPr lang="ru-RU" sz="2800"/>
            </a:br>
            <a:r>
              <a:rPr lang="ru-RU" sz="2800"/>
              <a:t>                                                                         </a:t>
            </a:r>
            <a:br>
              <a:rPr lang="ru-RU" sz="2800"/>
            </a:br>
            <a:r>
              <a:rPr lang="ru-RU" sz="2800"/>
              <a:t>                                                                          </a:t>
            </a:r>
            <a:r>
              <a:rPr lang="ru-RU" sz="2800" b="1"/>
              <a:t>литавры                                                                                                             </a:t>
            </a:r>
            <a:br>
              <a:rPr lang="ru-RU" sz="2800" b="1"/>
            </a:br>
            <a:r>
              <a:rPr lang="ru-RU" sz="2800" b="1"/>
              <a:t>                                                                                                                    </a:t>
            </a:r>
            <a:br>
              <a:rPr lang="ru-RU" sz="2800" b="1"/>
            </a:br>
            <a:r>
              <a:rPr lang="ru-RU" sz="2800" b="1"/>
              <a:t/>
            </a:r>
            <a:br>
              <a:rPr lang="ru-RU" sz="2800" b="1"/>
            </a:br>
            <a:r>
              <a:rPr lang="ru-RU" sz="2800" b="1"/>
              <a:t/>
            </a:r>
            <a:br>
              <a:rPr lang="ru-RU" sz="2800" b="1"/>
            </a:br>
            <a:r>
              <a:rPr lang="ru-RU" sz="2800" b="1"/>
              <a:t>                                              большой</a:t>
            </a:r>
            <a:br>
              <a:rPr lang="ru-RU" sz="2800" b="1"/>
            </a:br>
            <a:r>
              <a:rPr lang="ru-RU" sz="2800" b="1"/>
              <a:t>            валторны                барабан</a:t>
            </a:r>
            <a:br>
              <a:rPr lang="ru-RU" sz="2800" b="1"/>
            </a:br>
            <a:endParaRPr lang="ru-RU" sz="2800" b="1"/>
          </a:p>
        </p:txBody>
      </p:sp>
      <p:pic>
        <p:nvPicPr>
          <p:cNvPr id="254983" name="Picture 7" descr="валторн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r="60255" b="16339"/>
          <a:stretch>
            <a:fillRect/>
          </a:stretch>
        </p:blipFill>
        <p:spPr>
          <a:xfrm>
            <a:off x="179388" y="2636838"/>
            <a:ext cx="1439862" cy="2232025"/>
          </a:xfrm>
          <a:noFill/>
          <a:ln/>
        </p:spPr>
      </p:pic>
      <p:pic>
        <p:nvPicPr>
          <p:cNvPr id="254986" name="Picture 10" descr="литавры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773238"/>
            <a:ext cx="2592387" cy="2447925"/>
          </a:xfrm>
          <a:noFill/>
          <a:ln/>
        </p:spPr>
      </p:pic>
      <p:pic>
        <p:nvPicPr>
          <p:cNvPr id="254987" name="Picture 11" descr="барабан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6732588" y="4292600"/>
            <a:ext cx="2232025" cy="2376488"/>
          </a:xfrm>
          <a:noFill/>
          <a:ln/>
        </p:spPr>
      </p:pic>
      <p:pic>
        <p:nvPicPr>
          <p:cNvPr id="254993" name="Picture 17" descr="валторн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 r="60255" b="16339"/>
          <a:stretch>
            <a:fillRect/>
          </a:stretch>
        </p:blipFill>
        <p:spPr>
          <a:xfrm>
            <a:off x="1547813" y="2205038"/>
            <a:ext cx="1368425" cy="2160587"/>
          </a:xfrm>
          <a:noFill/>
          <a:ln/>
        </p:spPr>
      </p:pic>
      <p:pic>
        <p:nvPicPr>
          <p:cNvPr id="254995" name="Picture 19" descr="валторна"/>
          <p:cNvPicPr>
            <a:picLocks noChangeAspect="1" noChangeArrowheads="1"/>
          </p:cNvPicPr>
          <p:nvPr/>
        </p:nvPicPr>
        <p:blipFill>
          <a:blip r:embed="rId2"/>
          <a:srcRect r="60255" b="16339"/>
          <a:stretch>
            <a:fillRect/>
          </a:stretch>
        </p:blipFill>
        <p:spPr bwMode="auto">
          <a:xfrm>
            <a:off x="2843213" y="1773238"/>
            <a:ext cx="1441450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4996" name="Rectangle 20"/>
          <p:cNvSpPr>
            <a:spLocks noChangeArrowheads="1"/>
          </p:cNvSpPr>
          <p:nvPr/>
        </p:nvSpPr>
        <p:spPr bwMode="auto">
          <a:xfrm>
            <a:off x="250825" y="333375"/>
            <a:ext cx="87137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   Медные духовые                  Ударные     </a:t>
            </a:r>
          </a:p>
          <a:p>
            <a:r>
              <a:rPr lang="ru-RU">
                <a:solidFill>
                  <a:schemeClr val="tx2"/>
                </a:solidFill>
              </a:rPr>
              <a:t>       инструменты                  инструменты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5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4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4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4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4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25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8" grpId="0"/>
      <p:bldP spid="25499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dirty="0" smtClean="0"/>
              <a:t>Учебник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/>
              <a:t>Читать стр.90-92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audioskazki-online.ru/podborki/raznoe/petya-i-volk</a:t>
            </a:r>
            <a:endParaRPr lang="ru-RU" dirty="0" smtClean="0"/>
          </a:p>
          <a:p>
            <a:r>
              <a:rPr lang="ru-RU" smtClean="0"/>
              <a:t>Слушать сказку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418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935038"/>
          </a:xfrm>
        </p:spPr>
        <p:txBody>
          <a:bodyPr/>
          <a:lstStyle/>
          <a:p>
            <a:r>
              <a:rPr lang="ru-RU"/>
              <a:t>Литература.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0400" cy="532923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/>
              <a:t>Современная мультимедиа-энциклопедия Кирилла и Мефодия «Шедевры мировой культуры».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/>
              <a:t>Культурология CD-1 «Русская художественная культура в контексте народов мира.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/>
              <a:t>Фонохрестоматия к программе по музыке для общеобразовательной школы 1 класс.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/>
              <a:t>Учебные пособия, таблицы по музыке 1-3 классы.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262149" name="WordArt 5"/>
          <p:cNvSpPr>
            <a:spLocks noChangeArrowheads="1" noChangeShapeType="1" noTextEdit="1"/>
          </p:cNvSpPr>
          <p:nvPr/>
        </p:nvSpPr>
        <p:spPr bwMode="auto">
          <a:xfrm>
            <a:off x="827088" y="1484313"/>
            <a:ext cx="6905625" cy="38528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80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Благодарю вас </a:t>
            </a:r>
          </a:p>
          <a:p>
            <a:pPr algn="ctr"/>
            <a:r>
              <a:rPr lang="ru-RU" sz="80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62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7" name="Picture 7" descr="С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88913"/>
            <a:ext cx="5832475" cy="6481762"/>
          </a:xfrm>
          <a:noFill/>
          <a:ln/>
        </p:spPr>
      </p:pic>
      <p:sp>
        <p:nvSpPr>
          <p:cNvPr id="11776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6443663" y="333375"/>
            <a:ext cx="2520950" cy="63357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>
                <a:solidFill>
                  <a:schemeClr val="accent1"/>
                </a:solidFill>
              </a:rPr>
              <a:t>   </a:t>
            </a:r>
          </a:p>
          <a:p>
            <a:pPr>
              <a:buFont typeface="Wingdings" pitchFamily="2" charset="2"/>
              <a:buNone/>
            </a:pPr>
            <a:endParaRPr lang="ru-RU" sz="280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chemeClr val="accent1"/>
                </a:solidFill>
              </a:rPr>
              <a:t>  </a:t>
            </a:r>
            <a:r>
              <a:rPr lang="ru-RU" sz="2800">
                <a:solidFill>
                  <a:schemeClr val="tx2"/>
                </a:solidFill>
              </a:rPr>
              <a:t>Сергей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chemeClr val="tx2"/>
                </a:solidFill>
              </a:rPr>
              <a:t>  Сергеевич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chemeClr val="tx2"/>
                </a:solidFill>
              </a:rPr>
              <a:t>  Прокофьев </a:t>
            </a:r>
          </a:p>
          <a:p>
            <a:pPr>
              <a:buFont typeface="Wingdings" pitchFamily="2" charset="2"/>
              <a:buNone/>
            </a:pPr>
            <a:r>
              <a:rPr lang="ru-RU" sz="2800">
                <a:solidFill>
                  <a:schemeClr val="tx2"/>
                </a:solidFill>
              </a:rPr>
              <a:t>   </a:t>
            </a:r>
            <a:r>
              <a:rPr lang="ru-RU" sz="2000">
                <a:solidFill>
                  <a:schemeClr val="tx2"/>
                </a:solidFill>
              </a:rPr>
              <a:t>(1891-1953)</a:t>
            </a:r>
            <a:r>
              <a:rPr lang="ru-RU" sz="2800">
                <a:solidFill>
                  <a:schemeClr val="tx2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Действующие лица: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Пионер Петя</a:t>
            </a:r>
          </a:p>
          <a:p>
            <a:pPr>
              <a:buFont typeface="Wingdings" pitchFamily="2" charset="2"/>
              <a:buNone/>
            </a:pPr>
            <a:r>
              <a:rPr lang="ru-RU"/>
              <a:t>   Птичка</a:t>
            </a:r>
          </a:p>
          <a:p>
            <a:pPr>
              <a:buFont typeface="Wingdings" pitchFamily="2" charset="2"/>
              <a:buNone/>
            </a:pPr>
            <a:r>
              <a:rPr lang="ru-RU"/>
              <a:t>   Утка</a:t>
            </a:r>
          </a:p>
          <a:p>
            <a:pPr>
              <a:buFont typeface="Wingdings" pitchFamily="2" charset="2"/>
              <a:buNone/>
            </a:pPr>
            <a:r>
              <a:rPr lang="ru-RU"/>
              <a:t>   Кошка</a:t>
            </a:r>
          </a:p>
          <a:p>
            <a:pPr>
              <a:buFont typeface="Wingdings" pitchFamily="2" charset="2"/>
              <a:buNone/>
            </a:pPr>
            <a:r>
              <a:rPr lang="ru-RU"/>
              <a:t>   Дедушка</a:t>
            </a:r>
          </a:p>
          <a:p>
            <a:pPr>
              <a:buFont typeface="Wingdings" pitchFamily="2" charset="2"/>
              <a:buNone/>
            </a:pPr>
            <a:r>
              <a:rPr lang="ru-RU"/>
              <a:t>   Волк</a:t>
            </a:r>
          </a:p>
          <a:p>
            <a:pPr>
              <a:buFont typeface="Wingdings" pitchFamily="2" charset="2"/>
              <a:buNone/>
            </a:pPr>
            <a:r>
              <a:rPr lang="ru-RU"/>
              <a:t>   Охотники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36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36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36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36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36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36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11366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5888"/>
            <a:ext cx="7993063" cy="64817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/>
              <a:t>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/>
              <a:t>    </a:t>
            </a:r>
            <a:endParaRPr lang="ru-RU" sz="1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800"/>
              <a:t>                                                                     </a:t>
            </a:r>
            <a:r>
              <a:rPr lang="ru-RU" sz="1800"/>
              <a:t>С болотца поросшего ряской,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С полей, из лесного дупла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Певучая, добрая сказка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По нотным тропинкам сошла.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К тесовому дому, под ёлки,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Тропинка тебя приведёт.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Расскажут о Пете и волке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Квартет, и кларнет, и фагот.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Упрятаны в нотных страницах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Поляны, луга и леса.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Для каждого зверя и птицы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У сказки свои голоса.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Пичугою флейта просвищет,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Закрякает уткой гобой,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А злого-презлого волчища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Валторны заменят собой.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Однако, к чему торопиться,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Твоя эта сказка, бери!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Волшебные двери-страницы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В неё поскорей отвори.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                                                                   Я.Аким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5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7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7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570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70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570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70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570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570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570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570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570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5702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5702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5702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57027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5702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5702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4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57027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6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57027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DSC0217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0350"/>
            <a:ext cx="8713788" cy="5834063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6165850"/>
            <a:ext cx="8785225" cy="576263"/>
          </a:xfrm>
        </p:spPr>
        <p:txBody>
          <a:bodyPr/>
          <a:lstStyle/>
          <a:p>
            <a:r>
              <a:rPr lang="ru-RU" sz="3800"/>
              <a:t>Струнные смычковые инструменты</a:t>
            </a:r>
          </a:p>
        </p:txBody>
      </p:sp>
      <p:pic>
        <p:nvPicPr>
          <p:cNvPr id="2064" name="Струнные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grayscl/>
          </a:blip>
          <a:srcRect/>
          <a:stretch>
            <a:fillRect/>
          </a:stretch>
        </p:blipFill>
        <p:spPr bwMode="auto">
          <a:xfrm>
            <a:off x="7235825" y="55895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228" fill="hold"/>
                                        <p:tgtEl>
                                          <p:spTgt spid="20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4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4"/>
                </p:tgtEl>
              </p:cMediaNode>
            </p:audio>
          </p:childTnLst>
        </p:cTn>
      </p:par>
    </p:tnLst>
    <p:bldLst>
      <p:bldP spid="20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075613" cy="865187"/>
          </a:xfrm>
        </p:spPr>
        <p:txBody>
          <a:bodyPr/>
          <a:lstStyle/>
          <a:p>
            <a:r>
              <a:rPr lang="ru-RU" sz="2900"/>
              <a:t>Деревянные духовые инструменты</a:t>
            </a:r>
          </a:p>
        </p:txBody>
      </p:sp>
      <p:pic>
        <p:nvPicPr>
          <p:cNvPr id="71683" name="Picture 3" descr="DSC0218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981075"/>
            <a:ext cx="4213225" cy="5616575"/>
          </a:xfrm>
          <a:noFill/>
          <a:ln/>
        </p:spPr>
      </p:pic>
      <p:sp>
        <p:nvSpPr>
          <p:cNvPr id="716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48263" y="1052513"/>
            <a:ext cx="3538537" cy="5472112"/>
          </a:xfrm>
        </p:spPr>
        <p:txBody>
          <a:bodyPr/>
          <a:lstStyle/>
          <a:p>
            <a:endParaRPr lang="ru-RU" sz="2800"/>
          </a:p>
          <a:p>
            <a:pPr algn="ctr"/>
            <a:r>
              <a:rPr lang="ru-RU" sz="2800"/>
              <a:t>Чирикающая и порхающая тема птички задорно высвистывается</a:t>
            </a:r>
          </a:p>
          <a:p>
            <a:pPr algn="ctr">
              <a:buFont typeface="Wingdings" pitchFamily="2" charset="2"/>
              <a:buNone/>
            </a:pPr>
            <a:r>
              <a:rPr lang="ru-RU" sz="2800"/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sz="4000"/>
              <a:t>флейтой </a:t>
            </a:r>
          </a:p>
        </p:txBody>
      </p:sp>
      <p:pic>
        <p:nvPicPr>
          <p:cNvPr id="71692" name="Флейт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7812088" y="5805488"/>
            <a:ext cx="304800" cy="304800"/>
          </a:xfrm>
          <a:prstGeom prst="rect">
            <a:avLst/>
          </a:prstGeom>
          <a:solidFill>
            <a:srgbClr val="3333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1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692"/>
                </p:tgtEl>
              </p:cMediaNode>
            </p:audio>
          </p:childTnLst>
        </p:cTn>
      </p:par>
    </p:tnLst>
    <p:bldLst>
      <p:bldP spid="71682" grpId="0"/>
      <p:bldP spid="7168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9312"/>
          </a:xfrm>
        </p:spPr>
        <p:txBody>
          <a:bodyPr/>
          <a:lstStyle/>
          <a:p>
            <a:r>
              <a:rPr lang="ru-RU" sz="3400"/>
              <a:t>Деревянные духовые инструменты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125538"/>
            <a:ext cx="4038600" cy="5461000"/>
          </a:xfrm>
        </p:spPr>
        <p:txBody>
          <a:bodyPr/>
          <a:lstStyle/>
          <a:p>
            <a:endParaRPr lang="ru-RU" sz="2800"/>
          </a:p>
          <a:p>
            <a:endParaRPr lang="ru-RU" sz="2800"/>
          </a:p>
          <a:p>
            <a:pPr algn="ctr"/>
            <a:r>
              <a:rPr lang="ru-RU" sz="2800"/>
              <a:t>Кряканье утки</a:t>
            </a:r>
          </a:p>
          <a:p>
            <a:pPr algn="ctr">
              <a:buFont typeface="Wingdings" pitchFamily="2" charset="2"/>
              <a:buNone/>
            </a:pPr>
            <a:r>
              <a:rPr lang="ru-RU" sz="2800"/>
              <a:t> изображает</a:t>
            </a:r>
          </a:p>
          <a:p>
            <a:pPr algn="ctr"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 sz="4000"/>
              <a:t>гобой</a:t>
            </a:r>
          </a:p>
        </p:txBody>
      </p:sp>
      <p:pic>
        <p:nvPicPr>
          <p:cNvPr id="6156" name="Picture 12" descr="DSC0218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125538"/>
            <a:ext cx="4103687" cy="5473700"/>
          </a:xfrm>
          <a:noFill/>
          <a:ln/>
        </p:spPr>
      </p:pic>
      <p:pic>
        <p:nvPicPr>
          <p:cNvPr id="6159" name="Гобой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0429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1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5597" fill="hold"/>
                                        <p:tgtEl>
                                          <p:spTgt spid="61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9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9"/>
                </p:tgtEl>
              </p:cMediaNode>
            </p:audio>
          </p:childTnLst>
        </p:cTn>
      </p:par>
    </p:tnLst>
    <p:bldLst>
      <p:bldP spid="6152" grpId="0"/>
      <p:bldP spid="615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92162"/>
          </a:xfrm>
        </p:spPr>
        <p:txBody>
          <a:bodyPr/>
          <a:lstStyle/>
          <a:p>
            <a:r>
              <a:rPr lang="ru-RU" sz="3400"/>
              <a:t>Деревянные духовые инструменты</a:t>
            </a:r>
          </a:p>
        </p:txBody>
      </p:sp>
      <p:pic>
        <p:nvPicPr>
          <p:cNvPr id="7180" name="Picture 12" descr="DSC0218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908050"/>
            <a:ext cx="4321175" cy="5616575"/>
          </a:xfrm>
          <a:noFill/>
          <a:ln/>
        </p:spPr>
      </p:pic>
      <p:sp>
        <p:nvSpPr>
          <p:cNvPr id="7182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052513"/>
            <a:ext cx="3754437" cy="5616575"/>
          </a:xfrm>
        </p:spPr>
        <p:txBody>
          <a:bodyPr/>
          <a:lstStyle/>
          <a:p>
            <a:endParaRPr lang="ru-RU" sz="2800"/>
          </a:p>
          <a:p>
            <a:pPr>
              <a:buFont typeface="Wingdings" pitchFamily="2" charset="2"/>
              <a:buNone/>
            </a:pPr>
            <a:endParaRPr lang="ru-RU" sz="2800"/>
          </a:p>
          <a:p>
            <a:pPr algn="ctr"/>
            <a:r>
              <a:rPr lang="ru-RU" sz="2800"/>
              <a:t>Кошку скромно и вкрадчиво интонирует –</a:t>
            </a:r>
          </a:p>
          <a:p>
            <a:pPr algn="ctr"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 sz="2800"/>
              <a:t>   </a:t>
            </a:r>
            <a:r>
              <a:rPr lang="ru-RU" sz="4000"/>
              <a:t>кларнет</a:t>
            </a:r>
          </a:p>
        </p:txBody>
      </p:sp>
      <p:pic>
        <p:nvPicPr>
          <p:cNvPr id="7184" name="Кларнет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8316913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8652" fill="hold"/>
                                        <p:tgtEl>
                                          <p:spTgt spid="71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4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4"/>
                </p:tgtEl>
              </p:cMediaNode>
            </p:audio>
          </p:childTnLst>
        </p:cTn>
      </p:par>
    </p:tnLst>
    <p:bldLst>
      <p:bldP spid="7181" grpId="0"/>
      <p:bldP spid="718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2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719137"/>
          </a:xfrm>
        </p:spPr>
        <p:txBody>
          <a:bodyPr/>
          <a:lstStyle/>
          <a:p>
            <a:r>
              <a:rPr lang="ru-RU" sz="3400"/>
              <a:t>Деревянные духовые инструменты</a:t>
            </a: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125538"/>
            <a:ext cx="4038600" cy="5472112"/>
          </a:xfrm>
        </p:spPr>
        <p:txBody>
          <a:bodyPr/>
          <a:lstStyle/>
          <a:p>
            <a:endParaRPr lang="ru-RU" sz="2800"/>
          </a:p>
          <a:p>
            <a:endParaRPr lang="ru-RU" sz="2800"/>
          </a:p>
          <a:p>
            <a:pPr algn="ctr"/>
            <a:r>
              <a:rPr lang="ru-RU" sz="2800"/>
              <a:t>Тему дедушки изображает –</a:t>
            </a:r>
          </a:p>
          <a:p>
            <a:pPr algn="ctr">
              <a:buFont typeface="Wingdings" pitchFamily="2" charset="2"/>
              <a:buNone/>
            </a:pPr>
            <a:r>
              <a:rPr lang="ru-RU" sz="2800"/>
              <a:t>ворчливый </a:t>
            </a:r>
          </a:p>
          <a:p>
            <a:pPr algn="ctr"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 sz="2800"/>
              <a:t> </a:t>
            </a:r>
            <a:r>
              <a:rPr lang="ru-RU" sz="4000"/>
              <a:t>фагот</a:t>
            </a:r>
          </a:p>
        </p:txBody>
      </p:sp>
      <p:pic>
        <p:nvPicPr>
          <p:cNvPr id="8205" name="Picture 13" descr="DSC0218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1125538"/>
            <a:ext cx="4213225" cy="5399087"/>
          </a:xfrm>
          <a:noFill/>
          <a:ln/>
        </p:spPr>
      </p:pic>
      <p:pic>
        <p:nvPicPr>
          <p:cNvPr id="8206" name="Фагот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1042988" y="61658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0245" fill="hold"/>
                                        <p:tgtEl>
                                          <p:spTgt spid="82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6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6"/>
                </p:tgtEl>
              </p:cMediaNode>
            </p:audio>
          </p:childTnLst>
        </p:cTn>
      </p:par>
    </p:tnLst>
    <p:bldLst>
      <p:bldP spid="8202" grpId="0"/>
      <p:bldP spid="8203" grpId="0" build="p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Занавес">
  <a:themeElements>
    <a:clrScheme name="Занавес 4">
      <a:dk1>
        <a:srgbClr val="334D3F"/>
      </a:dk1>
      <a:lt1>
        <a:srgbClr val="FFFFFF"/>
      </a:lt1>
      <a:dk2>
        <a:srgbClr val="008000"/>
      </a:dk2>
      <a:lt2>
        <a:srgbClr val="D3F1DB"/>
      </a:lt2>
      <a:accent1>
        <a:srgbClr val="4A6D84"/>
      </a:accent1>
      <a:accent2>
        <a:srgbClr val="213329"/>
      </a:accent2>
      <a:accent3>
        <a:srgbClr val="AAC0AA"/>
      </a:accent3>
      <a:accent4>
        <a:srgbClr val="DADADA"/>
      </a:accent4>
      <a:accent5>
        <a:srgbClr val="B1BAC2"/>
      </a:accent5>
      <a:accent6>
        <a:srgbClr val="1D2D24"/>
      </a:accent6>
      <a:hlink>
        <a:srgbClr val="F0B100"/>
      </a:hlink>
      <a:folHlink>
        <a:srgbClr val="C37103"/>
      </a:folHlink>
    </a:clrScheme>
    <a:fontScheme name="Занавес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стель 4">
    <a:dk1>
      <a:srgbClr val="808000"/>
    </a:dk1>
    <a:lt1>
      <a:srgbClr val="FFFFFF"/>
    </a:lt1>
    <a:dk2>
      <a:srgbClr val="336600"/>
    </a:dk2>
    <a:lt2>
      <a:srgbClr val="FFFFFF"/>
    </a:lt2>
    <a:accent1>
      <a:srgbClr val="99CC00"/>
    </a:accent1>
    <a:accent2>
      <a:srgbClr val="003300"/>
    </a:accent2>
    <a:accent3>
      <a:srgbClr val="ADB8AA"/>
    </a:accent3>
    <a:accent4>
      <a:srgbClr val="DADADA"/>
    </a:accent4>
    <a:accent5>
      <a:srgbClr val="CAE2AA"/>
    </a:accent5>
    <a:accent6>
      <a:srgbClr val="002D00"/>
    </a:accent6>
    <a:hlink>
      <a:srgbClr val="CCCC00"/>
    </a:hlink>
    <a:folHlink>
      <a:srgbClr val="CCFF33"/>
    </a:folHlink>
  </a:clrScheme>
</a:themeOverride>
</file>

<file path=ppt/theme/themeOverride2.xml><?xml version="1.0" encoding="utf-8"?>
<a:themeOverride xmlns:a="http://schemas.openxmlformats.org/drawingml/2006/main">
  <a:clrScheme name="Пастель 4">
    <a:dk1>
      <a:srgbClr val="808000"/>
    </a:dk1>
    <a:lt1>
      <a:srgbClr val="FFFFFF"/>
    </a:lt1>
    <a:dk2>
      <a:srgbClr val="336600"/>
    </a:dk2>
    <a:lt2>
      <a:srgbClr val="FFFFFF"/>
    </a:lt2>
    <a:accent1>
      <a:srgbClr val="99CC00"/>
    </a:accent1>
    <a:accent2>
      <a:srgbClr val="003300"/>
    </a:accent2>
    <a:accent3>
      <a:srgbClr val="ADB8AA"/>
    </a:accent3>
    <a:accent4>
      <a:srgbClr val="DADADA"/>
    </a:accent4>
    <a:accent5>
      <a:srgbClr val="CAE2AA"/>
    </a:accent5>
    <a:accent6>
      <a:srgbClr val="002D00"/>
    </a:accent6>
    <a:hlink>
      <a:srgbClr val="CCCC00"/>
    </a:hlink>
    <a:folHlink>
      <a:srgbClr val="CCFF3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1376</TotalTime>
  <Words>391</Words>
  <Application>Microsoft Office PowerPoint</Application>
  <PresentationFormat>Экран (4:3)</PresentationFormat>
  <Paragraphs>138</Paragraphs>
  <Slides>19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Оформление по умолчанию</vt:lpstr>
      <vt:lpstr>Занавес</vt:lpstr>
      <vt:lpstr>Пастель</vt:lpstr>
      <vt:lpstr>Петя и волк</vt:lpstr>
      <vt:lpstr>Презентация PowerPoint</vt:lpstr>
      <vt:lpstr>Действующие лица:</vt:lpstr>
      <vt:lpstr>Презентация PowerPoint</vt:lpstr>
      <vt:lpstr>Струнные смычковые инструменты</vt:lpstr>
      <vt:lpstr>Деревянные духовые инструменты</vt:lpstr>
      <vt:lpstr>Деревянные духовые инструменты</vt:lpstr>
      <vt:lpstr>Деревянные духовые инструменты</vt:lpstr>
      <vt:lpstr>Деревянные духовые инструменты</vt:lpstr>
      <vt:lpstr>Медные духовые инструменты</vt:lpstr>
      <vt:lpstr>Ударные инструменты</vt:lpstr>
      <vt:lpstr>Проверь себя</vt:lpstr>
      <vt:lpstr>Викторина</vt:lpstr>
      <vt:lpstr>Симфонический оркестр струнные смычковые инструменты</vt:lpstr>
      <vt:lpstr>  флейта        гобой          кларнет          фагот</vt:lpstr>
      <vt:lpstr>                                                                                                                                                                                                                   литавры                                                                                                                                                                                                                                                                                   большой             валторны                барабан </vt:lpstr>
      <vt:lpstr>Учебник </vt:lpstr>
      <vt:lpstr>Литература.</vt:lpstr>
      <vt:lpstr>Презентация PowerPoint</vt:lpstr>
    </vt:vector>
  </TitlesOfParts>
  <Company>sergey@corporation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Sergey</dc:creator>
  <cp:lastModifiedBy>галка</cp:lastModifiedBy>
  <cp:revision>34</cp:revision>
  <dcterms:created xsi:type="dcterms:W3CDTF">2006-10-12T14:01:28Z</dcterms:created>
  <dcterms:modified xsi:type="dcterms:W3CDTF">2020-04-04T12:19:54Z</dcterms:modified>
</cp:coreProperties>
</file>